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6" r:id="rId2"/>
    <p:sldId id="258" r:id="rId3"/>
    <p:sldId id="265" r:id="rId4"/>
    <p:sldId id="259" r:id="rId5"/>
    <p:sldId id="260" r:id="rId6"/>
    <p:sldId id="261" r:id="rId7"/>
    <p:sldId id="262" r:id="rId8"/>
    <p:sldId id="263" r:id="rId9"/>
    <p:sldId id="264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6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FD93C-D4ED-1545-9552-AF5049073004}" type="datetimeFigureOut">
              <a:rPr lang="en-US" smtClean="0"/>
              <a:t>11/27/12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71E9-7C31-9640-923A-F41D1B0F27C1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20095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FD93C-D4ED-1545-9552-AF5049073004}" type="datetimeFigureOut">
              <a:rPr lang="en-US" smtClean="0"/>
              <a:t>11/27/12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71E9-7C31-9640-923A-F41D1B0F27C1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34301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FD93C-D4ED-1545-9552-AF5049073004}" type="datetimeFigureOut">
              <a:rPr lang="en-US" smtClean="0"/>
              <a:t>11/27/12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71E9-7C31-9640-923A-F41D1B0F27C1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62868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FD93C-D4ED-1545-9552-AF5049073004}" type="datetimeFigureOut">
              <a:rPr lang="en-US" smtClean="0"/>
              <a:t>11/27/12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71E9-7C31-9640-923A-F41D1B0F27C1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763777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FD93C-D4ED-1545-9552-AF5049073004}" type="datetimeFigureOut">
              <a:rPr lang="en-US" smtClean="0"/>
              <a:t>11/27/12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71E9-7C31-9640-923A-F41D1B0F27C1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51547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FD93C-D4ED-1545-9552-AF5049073004}" type="datetimeFigureOut">
              <a:rPr lang="en-US" smtClean="0"/>
              <a:t>11/27/12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71E9-7C31-9640-923A-F41D1B0F27C1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45323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FD93C-D4ED-1545-9552-AF5049073004}" type="datetimeFigureOut">
              <a:rPr lang="en-US" smtClean="0"/>
              <a:t>11/27/12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71E9-7C31-9640-923A-F41D1B0F27C1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90597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FD93C-D4ED-1545-9552-AF5049073004}" type="datetimeFigureOut">
              <a:rPr lang="en-US" smtClean="0"/>
              <a:t>11/27/12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71E9-7C31-9640-923A-F41D1B0F27C1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62254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FD93C-D4ED-1545-9552-AF5049073004}" type="datetimeFigureOut">
              <a:rPr lang="en-US" smtClean="0"/>
              <a:t>11/27/12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71E9-7C31-9640-923A-F41D1B0F27C1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15821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FD93C-D4ED-1545-9552-AF5049073004}" type="datetimeFigureOut">
              <a:rPr lang="en-US" smtClean="0"/>
              <a:t>11/27/12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71E9-7C31-9640-923A-F41D1B0F27C1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54031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FD93C-D4ED-1545-9552-AF5049073004}" type="datetimeFigureOut">
              <a:rPr lang="en-US" smtClean="0"/>
              <a:t>11/27/12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71E9-7C31-9640-923A-F41D1B0F27C1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20665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FD93C-D4ED-1545-9552-AF5049073004}" type="datetimeFigureOut">
              <a:rPr lang="en-US" smtClean="0"/>
              <a:t>11/27/12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2E71E9-7C31-9640-923A-F41D1B0F27C1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13575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65523" y="2215833"/>
            <a:ext cx="3974127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SER </a:t>
            </a:r>
            <a:r>
              <a:rPr lang="en-US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vs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ESTAR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52587" y="3139163"/>
            <a:ext cx="2359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By: </a:t>
            </a:r>
            <a:r>
              <a:rPr lang="en-US" dirty="0" err="1" smtClean="0"/>
              <a:t>Anum</a:t>
            </a:r>
            <a:r>
              <a:rPr lang="en-US" dirty="0" smtClean="0"/>
              <a:t> S. and Rita 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6848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3330" y="1141514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SER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99372" y="2068992"/>
            <a:ext cx="185520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Description</a:t>
            </a:r>
          </a:p>
          <a:p>
            <a:r>
              <a:rPr lang="en-US" dirty="0" smtClean="0"/>
              <a:t>Occupation</a:t>
            </a:r>
          </a:p>
          <a:p>
            <a:r>
              <a:rPr lang="en-US" dirty="0" smtClean="0"/>
              <a:t>Characteristics</a:t>
            </a:r>
          </a:p>
          <a:p>
            <a:r>
              <a:rPr lang="en-US" dirty="0" smtClean="0"/>
              <a:t>Time</a:t>
            </a:r>
          </a:p>
          <a:p>
            <a:r>
              <a:rPr lang="en-US" dirty="0" smtClean="0"/>
              <a:t>Origin</a:t>
            </a:r>
          </a:p>
          <a:p>
            <a:r>
              <a:rPr lang="en-US" dirty="0" smtClean="0"/>
              <a:t>Relationships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078296" y="1141514"/>
            <a:ext cx="774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ESTAR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294457" y="2068992"/>
            <a:ext cx="17981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Health</a:t>
            </a:r>
            <a:br>
              <a:rPr lang="en-US" dirty="0" smtClean="0"/>
            </a:br>
            <a:r>
              <a:rPr lang="en-US" dirty="0" smtClean="0"/>
              <a:t>Emotion</a:t>
            </a:r>
            <a:br>
              <a:rPr lang="en-US" dirty="0" smtClean="0"/>
            </a:br>
            <a:r>
              <a:rPr lang="en-US" dirty="0" smtClean="0"/>
              <a:t>Location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570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-481109" y="2969874"/>
            <a:ext cx="403411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000" b="1" spc="100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76FFA8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Ella está triste.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42293" y="1096289"/>
            <a:ext cx="403411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000" b="1" spc="100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76FFA8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Ellas están felices.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0" y="2108683"/>
            <a:ext cx="62708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000" b="1" spc="100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76FFA8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Nosotros estamos calmados.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64232" y="438259"/>
            <a:ext cx="1305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Lime Words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805843" y="911623"/>
            <a:ext cx="2730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ESTAR is used for emotions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014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70099" y="827597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Dark Green Words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81539" y="2068994"/>
            <a:ext cx="26185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spc="100" dirty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Ella está en la escuela.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46531" y="2786669"/>
            <a:ext cx="2827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spc="100" dirty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Ellos están en el parque.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46531" y="3433000"/>
            <a:ext cx="3320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spc="100" dirty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Él está en el supermercado.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718237" y="1196929"/>
            <a:ext cx="2601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ESTAR is used for location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093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12598" y="599295"/>
            <a:ext cx="1544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Orange Words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5657" y="2354372"/>
            <a:ext cx="20235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spc="100" dirty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Ella está fea hoy.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3543712"/>
            <a:ext cx="37127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spc="100" dirty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Ustedes están emocionados hoy.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75118" y="2972165"/>
            <a:ext cx="19441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spc="100" dirty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Él está feliz hoy.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80396" y="1812153"/>
            <a:ext cx="2730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ESTAR is used for emotions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156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2493" y="699177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Blue Words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-72534" y="2268758"/>
            <a:ext cx="1813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b="1" spc="100" dirty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Hoy es viernes.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72534" y="3523633"/>
            <a:ext cx="28988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spc="100" dirty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Son las ocho de la noche.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-72534" y="2877302"/>
            <a:ext cx="24403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spc="100" dirty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Es la una de la tarde.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453528" y="1712270"/>
            <a:ext cx="2028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SER is used for 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370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41558" y="898942"/>
            <a:ext cx="19425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Light Green Words</a:t>
            </a: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439" y="2810977"/>
            <a:ext cx="21990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spc="100" dirty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88AA4A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Ella es de Ecuador.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3306160"/>
            <a:ext cx="29868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spc="100" dirty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88AA4A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Nosotros somos cubanos .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5225" y="2007688"/>
            <a:ext cx="23526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spc="100" dirty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88AA4A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Yo soy de Colombia.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836748" y="1840691"/>
            <a:ext cx="2139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SER is used for origin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307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84265" y="870404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Purple Words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-37391" y="2568406"/>
            <a:ext cx="19504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spc="100" dirty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D600D6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Yo soy tu amiga.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8700" y="3738457"/>
            <a:ext cx="16672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spc="100" dirty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D600D6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Él es mi papá.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-37391" y="3214737"/>
            <a:ext cx="27188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spc="100" dirty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D600D6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Ellas son sus hermanas.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879560" y="2140338"/>
            <a:ext cx="2807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SER is used for relationships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9739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1662" y="799060"/>
            <a:ext cx="1780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Light Blue Words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4541" y="3110625"/>
            <a:ext cx="15128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spc="100" dirty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00F3FF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Él es doctor.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2554137"/>
            <a:ext cx="2402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b="1" spc="100" dirty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00F3FF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Ellas son profesoras.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9149" y="3742687"/>
            <a:ext cx="21650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spc="100" dirty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00F3FF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Yo soy estudiante.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679769" y="2283027"/>
            <a:ext cx="2642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SER is used for occupation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4556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41871" y="1269934"/>
            <a:ext cx="1217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Red Words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-42813" y="2054724"/>
            <a:ext cx="12312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spc="100" dirty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Él es alto.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-85808" y="3210505"/>
            <a:ext cx="20553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spc="100" dirty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Ellas son bonitas.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-115673" y="2549906"/>
            <a:ext cx="22749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spc="100" dirty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Tú eres inteligente.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36538" y="929140"/>
            <a:ext cx="2741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SER is used for descriptions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248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196</Words>
  <Application>Microsoft Macintosh PowerPoint</Application>
  <PresentationFormat>On-screen Show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Young Women's Leadership School of Astoria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Chaves</dc:creator>
  <cp:lastModifiedBy>User</cp:lastModifiedBy>
  <cp:revision>5</cp:revision>
  <dcterms:created xsi:type="dcterms:W3CDTF">2012-11-27T02:34:59Z</dcterms:created>
  <dcterms:modified xsi:type="dcterms:W3CDTF">2012-11-27T18:27:47Z</dcterms:modified>
</cp:coreProperties>
</file>